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57" r:id="rId3"/>
    <p:sldId id="263" r:id="rId4"/>
    <p:sldId id="273" r:id="rId5"/>
    <p:sldId id="27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76" autoAdjust="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41DAB-2348-43C9-AA4A-40589F601D5D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C0670-00C6-4BB0-9FA3-F56E52CF8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21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0C134-2F76-47DB-AF17-34352F53716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342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A413C-802D-44E0-8105-3387158E4136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8712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03E8-D5B7-4C9F-AB66-6930FB2111A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296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DB658-D027-463B-A0C0-55CBD0F8105D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8243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C7EC-403A-4AF7-BCA4-6BC1AF969AAC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5586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CB55A-E8C9-4776-885A-8FEA506124A5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4001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F6191-2C84-45E4-9214-C05E6BA98D3D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651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64261-87A4-4EEC-ADD1-22802B7A9B5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2742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16C6E-541F-434B-907C-D1F1EB4AE27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4116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2DCA2-8737-4396-905A-EF96AAFEFC9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993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21A1A-8158-4440-9301-63855032E3F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100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5E23C0-B52B-48CA-A761-07E488ED2F10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DC7670-E66C-B6A2-5343-951FC652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Méthodes pour factoriser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024A345-14F3-46B1-5C9D-3CA8A6287B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</p:spPr>
            <p:txBody>
              <a:bodyPr/>
              <a:lstStyle/>
              <a:p>
                <a:r>
                  <a:rPr lang="fr-FR" dirty="0"/>
                  <a:t>Je trouve un facteur commun</a:t>
                </a:r>
              </a:p>
              <a:p>
                <a:r>
                  <a:rPr lang="fr-FR" b="1" dirty="0"/>
                  <a:t>J’utilise les produits remarquables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(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fr-FR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b="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b="1" dirty="0"/>
              </a:p>
              <a:p>
                <a:r>
                  <a:rPr lang="fr-FR" dirty="0"/>
                  <a:t>J’impose le facteur de mon choix</a:t>
                </a:r>
              </a:p>
              <a:p>
                <a:pPr marL="0" indent="0">
                  <a:buNone/>
                </a:pPr>
                <a:r>
                  <a:rPr lang="fr-FR" dirty="0"/>
                  <a:t>	par exemple le terme de plus haut</a:t>
                </a:r>
              </a:p>
              <a:p>
                <a:pPr marL="0" indent="0">
                  <a:buNone/>
                </a:pPr>
                <a:r>
                  <a:rPr lang="fr-FR" dirty="0"/>
                  <a:t>	degré dans les calculs de limites.</a:t>
                </a:r>
              </a:p>
              <a:p>
                <a:endParaRPr lang="fr-FR" b="1" dirty="0"/>
              </a:p>
              <a:p>
                <a:pPr lvl="1"/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024A345-14F3-46B1-5C9D-3CA8A6287B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  <a:blipFill>
                <a:blip r:embed="rId2"/>
                <a:stretch>
                  <a:fillRect l="-1704" t="-1752" b="-29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51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03575" y="657225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3178175" y="221457"/>
            <a:ext cx="2736850" cy="366712"/>
            <a:chOff x="2018" y="255"/>
            <a:chExt cx="1724" cy="231"/>
          </a:xfrm>
        </p:grpSpPr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dirty="0"/>
                <a:t>2 minutes</a:t>
              </a:r>
            </a:p>
          </p:txBody>
        </p:sp>
      </p:grpSp>
      <p:pic>
        <p:nvPicPr>
          <p:cNvPr id="2061" name="tada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9588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539651" y="1057431"/>
                <a:ext cx="8064698" cy="39703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BE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Question 1      </a:t>
                </a:r>
                <a:r>
                  <a:rPr lang="fr-FR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Factoriser :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fr-FR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BE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fr-FR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BE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fr-FR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BE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fr-BE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6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651" y="1057431"/>
                <a:ext cx="8064698" cy="3970318"/>
              </a:xfrm>
              <a:prstGeom prst="rect">
                <a:avLst/>
              </a:prstGeom>
              <a:blipFill>
                <a:blip r:embed="rId5"/>
                <a:stretch>
                  <a:fillRect l="-2345" t="-2454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r-FR" dirty="0" err="1"/>
              <a:t>Thème</a:t>
            </a:r>
            <a:r>
              <a:rPr lang="en-US" altLang="fr-FR" dirty="0"/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416503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22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616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03575" y="657225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3203575" y="221457"/>
            <a:ext cx="2736850" cy="366712"/>
            <a:chOff x="2018" y="255"/>
            <a:chExt cx="1724" cy="231"/>
          </a:xfrm>
        </p:grpSpPr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dirty="0"/>
                <a:t> 3 minutes</a:t>
              </a:r>
            </a:p>
          </p:txBody>
        </p:sp>
      </p:grpSp>
      <p:pic>
        <p:nvPicPr>
          <p:cNvPr id="2061" name="tada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290" y="568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873629" y="980728"/>
                <a:ext cx="7730819" cy="500662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BE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Question 2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Factoriser le terme de plus haut degré: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fr-FR" altLang="fr-FR" sz="36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fr-FR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FR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fr-FR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FR" altLang="fr-F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</m:rad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p>
                        <m:r>
                          <a:rPr lang="fr-FR" altLang="fr-FR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fr-FR" altLang="fr-FR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fr-FR" altLang="fr-FR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3629" y="980728"/>
                <a:ext cx="7730819" cy="5006627"/>
              </a:xfrm>
              <a:prstGeom prst="rect">
                <a:avLst/>
              </a:prstGeom>
              <a:blipFill>
                <a:blip r:embed="rId5"/>
                <a:stretch>
                  <a:fillRect l="-2366" t="-2071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fr-FR" dirty="0" err="1"/>
              <a:t>Thème</a:t>
            </a:r>
            <a:r>
              <a:rPr lang="en-US" altLang="fr-FR" dirty="0"/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18189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8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2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616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  <p:bldLst>
      <p:bldP spid="2052" grpId="0" animBg="1"/>
      <p:bldP spid="2052" grpId="1" animBg="1"/>
      <p:bldP spid="2052" grpId="2" animBg="1"/>
      <p:bldP spid="12" grpId="0" animBg="1"/>
      <p:bldP spid="12" grpId="1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286A0-F21A-A527-7970-47861712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CORRECTIONS</a:t>
            </a:r>
          </a:p>
        </p:txBody>
      </p:sp>
    </p:spTree>
    <p:extLst>
      <p:ext uri="{BB962C8B-B14F-4D97-AF65-F5344CB8AC3E}">
        <p14:creationId xmlns:p14="http://schemas.microsoft.com/office/powerpoint/2010/main" val="312567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FC55057-C806-D778-F442-23D2465C6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719137"/>
            <a:ext cx="573405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9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2420888"/>
            <a:ext cx="2592288" cy="1470025"/>
          </a:xfrm>
        </p:spPr>
        <p:txBody>
          <a:bodyPr/>
          <a:lstStyle/>
          <a:p>
            <a:r>
              <a:rPr lang="fr-FR" sz="9600" dirty="0">
                <a:solidFill>
                  <a:srgbClr val="7030A0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17304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Questions_Flash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Questions_Flash</Template>
  <TotalTime>142</TotalTime>
  <Words>139</Words>
  <Application>Microsoft Office PowerPoint</Application>
  <PresentationFormat>Affichage à l'écran (4:3)</PresentationFormat>
  <Paragraphs>27</Paragraphs>
  <Slides>6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Questions_Flash</vt:lpstr>
      <vt:lpstr>Méthodes pour factoriser</vt:lpstr>
      <vt:lpstr>Présentation PowerPoint</vt:lpstr>
      <vt:lpstr>Présentation PowerPoint</vt:lpstr>
      <vt:lpstr>CORRECTIONS</vt:lpstr>
      <vt:lpstr>Présentation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TOURNIER</dc:creator>
  <cp:lastModifiedBy>Florence TOURNIER</cp:lastModifiedBy>
  <cp:revision>8</cp:revision>
  <dcterms:created xsi:type="dcterms:W3CDTF">2019-06-13T09:28:47Z</dcterms:created>
  <dcterms:modified xsi:type="dcterms:W3CDTF">2023-12-06T13:47:09Z</dcterms:modified>
</cp:coreProperties>
</file>