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57" r:id="rId3"/>
    <p:sldId id="263" r:id="rId4"/>
    <p:sldId id="274" r:id="rId5"/>
    <p:sldId id="273" r:id="rId6"/>
    <p:sldId id="271" r:id="rId7"/>
    <p:sldId id="277" r:id="rId8"/>
    <p:sldId id="275" r:id="rId9"/>
    <p:sldId id="276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76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41DAB-2348-43C9-AA4A-40589F601D5D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C0670-00C6-4BB0-9FA3-F56E52CF8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1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0C134-2F76-47DB-AF17-34352F53716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934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A413C-802D-44E0-8105-3387158E413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8712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703E8-D5B7-4C9F-AB66-6930FB2111A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2960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DB658-D027-463B-A0C0-55CBD0F8105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8243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C7EC-403A-4AF7-BCA4-6BC1AF969AA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558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B55A-E8C9-4776-885A-8FEA506124A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4001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F6191-2C84-45E4-9214-C05E6BA98D3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51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64261-87A4-4EEC-ADD1-22802B7A9B5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2742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6C6E-541F-434B-907C-D1F1EB4AE27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4116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2DCA2-8737-4396-905A-EF96AAFEFC9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993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1A1A-8158-4440-9301-63855032E3F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100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Cliquez pour modifier les styles du texte du masque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5E23C0-B52B-48CA-A761-07E488ED2F10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C7670-E66C-B6A2-5343-951FC65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Méthode pour étudier une fonction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024A345-14F3-46B1-5C9D-3CA8A6287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Je calcule la dérivée.</a:t>
                </a:r>
              </a:p>
              <a:p>
                <a:r>
                  <a:rPr lang="fr-FR" b="1" dirty="0"/>
                  <a:t>J’étudie le SIGNE de la dérivée.</a:t>
                </a:r>
              </a:p>
              <a:p>
                <a:pPr lvl="1"/>
                <a:r>
                  <a:rPr lang="fr-FR" dirty="0"/>
                  <a:t>Soit le signe est évident et je rédige</a:t>
                </a:r>
              </a:p>
              <a:p>
                <a:pPr lvl="1"/>
                <a:r>
                  <a:rPr lang="fr-FR" dirty="0"/>
                  <a:t>Soit il faut résoudre l’inéquation 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i="1" dirty="0"/>
                  <a:t> </a:t>
                </a:r>
                <a:r>
                  <a:rPr lang="fr-FR" dirty="0"/>
                  <a:t>’(x)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FR" dirty="0"/>
                  <a:t> 0</a:t>
                </a:r>
              </a:p>
              <a:p>
                <a:pPr marL="457200" lvl="1" indent="0">
                  <a:buNone/>
                </a:pPr>
                <a:r>
                  <a:rPr lang="fr-FR" dirty="0"/>
                  <a:t>	par exemple</a:t>
                </a:r>
                <a:r>
                  <a:rPr lang="fr-FR" b="1" dirty="0"/>
                  <a:t>.</a:t>
                </a:r>
              </a:p>
              <a:p>
                <a:r>
                  <a:rPr lang="fr-FR" dirty="0"/>
                  <a:t>Je dresse le tableau de variations de la fonction.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024A345-14F3-46B1-5C9D-3CA8A6287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51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59832" y="2420888"/>
            <a:ext cx="2592288" cy="1470025"/>
          </a:xfrm>
        </p:spPr>
        <p:txBody>
          <a:bodyPr/>
          <a:lstStyle/>
          <a:p>
            <a:r>
              <a:rPr lang="fr-FR" sz="9600" dirty="0">
                <a:solidFill>
                  <a:srgbClr val="7030A0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7304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1781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3 minutes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58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>
                <a:off x="539651" y="1057431"/>
                <a:ext cx="8064698" cy="2881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1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Dresser le tableau de variations de la fonction </a:t>
                </a:r>
                <a:r>
                  <a:rPr lang="fr-FR" altLang="fr-FR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altLang="fr-F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fr-FR" altLang="fr-F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par:</a:t>
                </a:r>
                <a:endParaRPr lang="fr-BE" altLang="fr-FR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altLang="fr-FR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fr-FR" altLang="fr-FR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fr-FR" altLang="fr-FR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altLang="fr-FR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altLang="fr-FR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altLang="fr-FR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</a:t>
                </a:r>
                <a:r>
                  <a:rPr lang="fr-BE" altLang="fr-FR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5</a:t>
                </a:r>
              </a:p>
            </p:txBody>
          </p:sp>
        </mc:Choice>
        <mc:Fallback xmlns="">
          <p:sp>
            <p:nvSpPr>
              <p:cNvPr id="206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651" y="1057431"/>
                <a:ext cx="8064698" cy="2881173"/>
              </a:xfrm>
              <a:prstGeom prst="rect">
                <a:avLst/>
              </a:prstGeom>
              <a:blipFill>
                <a:blip r:embed="rId5"/>
                <a:stretch>
                  <a:fillRect l="-2345" t="-3383" b="-697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41650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8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2035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 4 minutes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90" y="568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873629" y="980728"/>
                <a:ext cx="7730819" cy="31663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BE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2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Dresser le tableau de variations de la fonction </a:t>
                </a:r>
                <a:r>
                  <a:rPr lang="fr-FR" altLang="fr-FR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fr-FR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altLang="fr-FR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fr-FR" altLang="fr-F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fr-F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altLang="fr-FR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; + ∞[  </m:t>
                    </m:r>
                  </m:oMath>
                </a14:m>
                <a:r>
                  <a:rPr lang="fr-FR" alt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par:</a:t>
                </a:r>
                <a:endParaRPr lang="fr-BE" altLang="fr-FR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altLang="fr-FR" sz="3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altLang="fr-FR" sz="3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altLang="fr-FR" sz="3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altLang="fr-FR" sz="36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altLang="fr-FR" sz="36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altLang="fr-FR" sz="36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altLang="fr-FR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altLang="fr-FR" sz="3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altLang="fr-FR" sz="3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altLang="fr-FR" sz="3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altLang="fr-FR" sz="3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fr-FR" altLang="fr-FR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fr-FR" altLang="fr-FR" sz="3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altLang="fr-FR" sz="3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altLang="fr-FR" sz="3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altLang="fr-FR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altLang="fr-FR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BE" altLang="fr-FR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629" y="980728"/>
                <a:ext cx="7730819" cy="3166380"/>
              </a:xfrm>
              <a:prstGeom prst="rect">
                <a:avLst/>
              </a:prstGeom>
              <a:blipFill>
                <a:blip r:embed="rId5"/>
                <a:stretch>
                  <a:fillRect l="-2366" t="-327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818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4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52" grpId="2" animBg="1"/>
      <p:bldP spid="12" grpId="0" animBg="1"/>
      <p:bldP spid="12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C7670-E66C-B6A2-5343-951FC65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 THÉORÈME DE LA VALEUR INTERMÉDIAIRE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4A345-14F3-46B1-5C9D-3CA8A628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sert à répondre à la question :</a:t>
            </a:r>
          </a:p>
          <a:p>
            <a:pPr marL="0" indent="0">
              <a:buNone/>
            </a:pPr>
            <a:r>
              <a:rPr lang="fr-FR" dirty="0"/>
              <a:t>     Montrer que l’équation f(x) = k admet une</a:t>
            </a:r>
          </a:p>
          <a:p>
            <a:pPr marL="0" indent="0">
              <a:buNone/>
            </a:pPr>
            <a:r>
              <a:rPr lang="fr-FR" dirty="0"/>
              <a:t>     unique solution dans l’intervalle [a ; b].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Il utilise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b="1" dirty="0"/>
              <a:t>continuité</a:t>
            </a:r>
            <a:r>
              <a:rPr lang="fr-FR" dirty="0"/>
              <a:t> et la </a:t>
            </a:r>
            <a:r>
              <a:rPr lang="fr-FR" b="1" dirty="0"/>
              <a:t>stricte monotonie </a:t>
            </a:r>
            <a:r>
              <a:rPr lang="fr-FR" dirty="0"/>
              <a:t>de la fonction sur l’intervalle.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Le fait que k soit </a:t>
            </a:r>
            <a:r>
              <a:rPr lang="fr-FR" b="1" dirty="0"/>
              <a:t>compris entre f(a) et f(b).</a:t>
            </a:r>
          </a:p>
        </p:txBody>
      </p:sp>
    </p:spTree>
    <p:extLst>
      <p:ext uri="{BB962C8B-B14F-4D97-AF65-F5344CB8AC3E}">
        <p14:creationId xmlns:p14="http://schemas.microsoft.com/office/powerpoint/2010/main" val="30061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1781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200 secondes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58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39651" y="1057431"/>
            <a:ext cx="8064698" cy="3416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3</a:t>
            </a:r>
          </a:p>
          <a:p>
            <a:pPr>
              <a:spcBef>
                <a:spcPct val="50000"/>
              </a:spcBef>
            </a:pP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Reprendre le tableau de la question 1 et répondre à :</a:t>
            </a:r>
          </a:p>
          <a:p>
            <a:pPr>
              <a:spcBef>
                <a:spcPct val="50000"/>
              </a:spcBef>
            </a:pP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Montrer que </a:t>
            </a:r>
            <a:r>
              <a:rPr lang="fr-BE" alt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BE" alt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20 admet une unique solution dans l’intervalle [ 1 ; 2 ]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8096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57225"/>
            <a:ext cx="2736850" cy="2159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178175" y="221457"/>
            <a:ext cx="2736850" cy="366712"/>
            <a:chOff x="2018" y="255"/>
            <a:chExt cx="1724" cy="231"/>
          </a:xfrm>
        </p:grpSpPr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018" y="48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018" y="255"/>
              <a:ext cx="1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dirty="0"/>
                <a:t>200 secondes</a:t>
              </a:r>
            </a:p>
          </p:txBody>
        </p:sp>
      </p:grpSp>
      <p:pic>
        <p:nvPicPr>
          <p:cNvPr id="2061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12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01551" y="1057431"/>
            <a:ext cx="8064698" cy="3416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4</a:t>
            </a:r>
          </a:p>
          <a:p>
            <a:pPr>
              <a:spcBef>
                <a:spcPct val="50000"/>
              </a:spcBef>
            </a:pP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Reprendre le tableau de la question 2 et répondre à :</a:t>
            </a:r>
          </a:p>
          <a:p>
            <a:pPr>
              <a:spcBef>
                <a:spcPct val="50000"/>
              </a:spcBef>
            </a:pP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Montrer que </a:t>
            </a:r>
            <a:r>
              <a:rPr lang="fr-BE" alt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BE" altLang="fr-F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BE" alt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200 admet une unique solution dans l’intervalle [ 3 ; 4]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 dirty="0" err="1"/>
              <a:t>Thème</a:t>
            </a:r>
            <a:r>
              <a:rPr lang="en-US" alt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5332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2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6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52" grpId="1" animBg="1"/>
      <p:bldP spid="20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ED418-337C-6629-EEE4-9CC51A73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390620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90D599-BFA3-9017-0FD9-A83A536DF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728662"/>
            <a:ext cx="57721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4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A73AEC-E6B4-B669-D613-9392D3ED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94" y="0"/>
            <a:ext cx="5673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60"/>
      </p:ext>
    </p:extLst>
  </p:cSld>
  <p:clrMapOvr>
    <a:masterClrMapping/>
  </p:clrMapOvr>
</p:sld>
</file>

<file path=ppt/theme/theme1.xml><?xml version="1.0" encoding="utf-8"?>
<a:theme xmlns:a="http://schemas.openxmlformats.org/drawingml/2006/main" name="Questions_Flash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Questions_Flash</Template>
  <TotalTime>137</TotalTime>
  <Words>254</Words>
  <Application>Microsoft Office PowerPoint</Application>
  <PresentationFormat>Affichage à l'écran (4:3)</PresentationFormat>
  <Paragraphs>36</Paragraphs>
  <Slides>10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Questions_Flash</vt:lpstr>
      <vt:lpstr>Méthode pour étudier une fonction</vt:lpstr>
      <vt:lpstr>Présentation PowerPoint</vt:lpstr>
      <vt:lpstr>Présentation PowerPoint</vt:lpstr>
      <vt:lpstr>LE THÉORÈME DE LA VALEUR INTERMÉDIAIRE </vt:lpstr>
      <vt:lpstr>Présentation PowerPoint</vt:lpstr>
      <vt:lpstr>Présentation PowerPoint</vt:lpstr>
      <vt:lpstr>CORRECTIONS</vt:lpstr>
      <vt:lpstr>Présentation PowerPoint</vt:lpstr>
      <vt:lpstr>Présentation PowerPoint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TOURNIER</dc:creator>
  <cp:lastModifiedBy>Florence TOURNIER</cp:lastModifiedBy>
  <cp:revision>7</cp:revision>
  <dcterms:created xsi:type="dcterms:W3CDTF">2019-06-13T09:28:47Z</dcterms:created>
  <dcterms:modified xsi:type="dcterms:W3CDTF">2023-12-06T13:38:31Z</dcterms:modified>
</cp:coreProperties>
</file>