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63" r:id="rId4"/>
    <p:sldId id="273" r:id="rId5"/>
    <p:sldId id="271" r:id="rId6"/>
    <p:sldId id="274" r:id="rId7"/>
    <p:sldId id="270" r:id="rId8"/>
    <p:sldId id="281" r:id="rId9"/>
    <p:sldId id="275" r:id="rId10"/>
    <p:sldId id="276" r:id="rId11"/>
    <p:sldId id="277" r:id="rId12"/>
    <p:sldId id="278" r:id="rId13"/>
    <p:sldId id="279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6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1DAB-2348-43C9-AA4A-40589F601D5D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0670-00C6-4BB0-9FA3-F56E52CF8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C134-2F76-47DB-AF17-34352F53716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934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413C-802D-44E0-8105-3387158E413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71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03E8-D5B7-4C9F-AB66-6930FB2111A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2960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DB658-D027-463B-A0C0-55CBD0F8105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824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C7EC-403A-4AF7-BCA4-6BC1AF969AA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58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B55A-E8C9-4776-885A-8FEA506124A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001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F6191-2C84-45E4-9214-C05E6BA98D3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5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4261-87A4-4EEC-ADD1-22802B7A9B5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2742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6C6E-541F-434B-907C-D1F1EB4AE27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116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2DCA2-8737-4396-905A-EF96AAFEFC9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3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1A1A-8158-4440-9301-63855032E3F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00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5E23C0-B52B-48CA-A761-07E488ED2F10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C7670-E66C-B6A2-5343-951FC65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calcul de limites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Je teste rapidement pour savoir si j’ai une FI 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∞−∞  ;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×∞  ; 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fr-FR" b="1" dirty="0">
                    <a:solidFill>
                      <a:srgbClr val="FF0000"/>
                    </a:solidFill>
                  </a:rPr>
                  <a:t> 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fr-FR" b="1" dirty="0"/>
              </a:p>
              <a:p>
                <a:r>
                  <a:rPr lang="fr-FR" dirty="0"/>
                  <a:t>Si ce n’est pas le cas, je rédige correctement.</a:t>
                </a:r>
              </a:p>
              <a:p>
                <a:r>
                  <a:rPr lang="fr-FR" dirty="0"/>
                  <a:t>Si j’ai une FI, je cherche à :</a:t>
                </a:r>
              </a:p>
              <a:p>
                <a:pPr lvl="1"/>
                <a:r>
                  <a:rPr lang="fr-FR" dirty="0"/>
                  <a:t>Développer pour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∞−∞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Factoriser et simplifier dans les autres cas.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51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45CE3B-BAC3-F257-88D1-58F2FD87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376237"/>
            <a:ext cx="79533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8AF570-4EB0-38AF-5D76-7DADA69C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790575"/>
            <a:ext cx="7829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BB396A-B284-57E2-9E0C-382A7BE1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85975"/>
            <a:ext cx="8039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947540-C87D-C831-F7F9-3EB04983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95475"/>
            <a:ext cx="8077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3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2420888"/>
            <a:ext cx="2592288" cy="1470025"/>
          </a:xfrm>
        </p:spPr>
        <p:txBody>
          <a:bodyPr/>
          <a:lstStyle/>
          <a:p>
            <a:r>
              <a:rPr lang="fr-FR" sz="9600" dirty="0">
                <a:solidFill>
                  <a:srgbClr val="7030A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7304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100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5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539651" y="1057431"/>
                <a:ext cx="8064698" cy="23083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1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limite en </a:t>
                </a:r>
                <a14:m>
                  <m:oMath xmlns:m="http://schemas.openxmlformats.org/officeDocument/2006/math">
                    <m:r>
                      <a:rPr lang="fr-FR" altLang="fr-FR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altLang="fr-FR" sz="3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BE" altLang="fr-FR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² – 2</a:t>
                </a:r>
                <a:r>
                  <a:rPr lang="fr-BE" altLang="fr-FR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</a:p>
            </p:txBody>
          </p:sp>
        </mc:Choice>
        <mc:Fallback xmlns=""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651" y="1057431"/>
                <a:ext cx="8064698" cy="2308324"/>
              </a:xfrm>
              <a:prstGeom prst="rect">
                <a:avLst/>
              </a:prstGeom>
              <a:blipFill>
                <a:blip r:embed="rId5"/>
                <a:stretch>
                  <a:fillRect l="-2345" t="-4222" b="-87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1650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2035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 200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90" y="568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873629" y="980728"/>
                <a:ext cx="7730819" cy="19421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2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limite en </a:t>
                </a:r>
                <a14:m>
                  <m:oMath xmlns:m="http://schemas.openxmlformats.org/officeDocument/2006/math">
                    <m:r>
                      <a:rPr lang="fr-FR" altLang="fr-FR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 </m:t>
                    </m:r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629" y="980728"/>
                <a:ext cx="7730819" cy="1942198"/>
              </a:xfrm>
              <a:prstGeom prst="rect">
                <a:avLst/>
              </a:prstGeom>
              <a:blipFill>
                <a:blip r:embed="rId5"/>
                <a:stretch>
                  <a:fillRect l="-2366" t="-5346" b="-440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818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52" grpId="2" animBg="1"/>
      <p:bldP spid="12" grpId="0" animBg="1"/>
      <p:bldP spid="12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200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5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539651" y="1057431"/>
                <a:ext cx="8064698" cy="27617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3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limite en </a:t>
                </a:r>
                <a14:m>
                  <m:oMath xmlns:m="http://schemas.openxmlformats.org/officeDocument/2006/math">
                    <m:r>
                      <a:rPr lang="fr-FR" altLang="fr-FR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 </m:t>
                    </m:r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pt-B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altLang="fr-FR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altLang="fr-FR" sz="36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altLang="fr-FR" sz="36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( 4n² – 3n + 1 )</a:t>
                </a:r>
              </a:p>
            </p:txBody>
          </p:sp>
        </mc:Choice>
        <mc:Fallback xmlns=""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651" y="1057431"/>
                <a:ext cx="8064698" cy="2761718"/>
              </a:xfrm>
              <a:prstGeom prst="rect">
                <a:avLst/>
              </a:prstGeom>
              <a:blipFill>
                <a:blip r:embed="rId5"/>
                <a:stretch>
                  <a:fillRect l="-2345" t="-3524" b="-44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8096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100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501551" y="1057431"/>
                <a:ext cx="8064698" cy="23083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4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limite en </a:t>
                </a:r>
                <a14:m>
                  <m:oMath xmlns:m="http://schemas.openxmlformats.org/officeDocument/2006/math">
                    <m:r>
                      <a:rPr lang="fr-FR" altLang="fr-FR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 </m:t>
                    </m:r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fr-FR" altLang="fr-FR" sz="3600" b="1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altLang="fr-FR" sz="3600" b="1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altLang="fr-FR" sz="3600" b="1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51" y="1057431"/>
                <a:ext cx="8064698" cy="2308324"/>
              </a:xfrm>
              <a:prstGeom prst="rect">
                <a:avLst/>
              </a:prstGeom>
              <a:blipFill>
                <a:blip r:embed="rId5"/>
                <a:stretch>
                  <a:fillRect l="-2268" t="-4222" b="-87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2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C7670-E66C-B6A2-5343-951FC65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calcul de limites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Pour les fonctions sinus et cosinus</a:t>
                </a: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</a:rPr>
                  <a:t>Elles n’ont pas de limite en </a:t>
                </a:r>
                <a14:m>
                  <m:oMath xmlns:m="http://schemas.openxmlformats.org/officeDocument/2006/math">
                    <m:r>
                      <a:rPr lang="fr-FR" altLang="fr-FR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func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func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On utilise </a:t>
                </a:r>
                <a:r>
                  <a:rPr lang="fr-FR" b="1" dirty="0">
                    <a:solidFill>
                      <a:srgbClr val="FF0000"/>
                    </a:solidFill>
                  </a:rPr>
                  <a:t>le théorème des gendarmes </a:t>
                </a:r>
                <a:r>
                  <a:rPr lang="fr-FR" dirty="0"/>
                  <a:t>pour encadrer l’expression dont il faut calculer la limite.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150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57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501551" y="1057431"/>
                <a:ext cx="8064698" cy="18585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5</a:t>
                </a:r>
              </a:p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Calculer la limite en </a:t>
                </a:r>
                <a14:m>
                  <m:oMath xmlns:m="http://schemas.openxmlformats.org/officeDocument/2006/math">
                    <m:r>
                      <a:rPr lang="fr-FR" altLang="fr-FR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BE" altLang="fr-F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 </m:t>
                    </m:r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51" y="1057431"/>
                <a:ext cx="8064698" cy="1858522"/>
              </a:xfrm>
              <a:prstGeom prst="rect">
                <a:avLst/>
              </a:prstGeom>
              <a:blipFill>
                <a:blip r:embed="rId5"/>
                <a:stretch>
                  <a:fillRect l="-2268" t="-5246" b="-459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700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5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82A51-A6FD-8D7C-FD5F-1BB9A91DB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89921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6F9DAD-5A93-BF27-5323-5C4157FF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"/>
          <a:stretch/>
        </p:blipFill>
        <p:spPr>
          <a:xfrm>
            <a:off x="638175" y="1314450"/>
            <a:ext cx="782225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5573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s_Flash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Questions_Flash</Template>
  <TotalTime>103</TotalTime>
  <Words>196</Words>
  <Application>Microsoft Office PowerPoint</Application>
  <PresentationFormat>Affichage à l'écran (4:3)</PresentationFormat>
  <Paragraphs>36</Paragraphs>
  <Slides>14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Questions_Flash</vt:lpstr>
      <vt:lpstr>Méthode de calcul de limites</vt:lpstr>
      <vt:lpstr>Présentation PowerPoint</vt:lpstr>
      <vt:lpstr>Présentation PowerPoint</vt:lpstr>
      <vt:lpstr>Présentation PowerPoint</vt:lpstr>
      <vt:lpstr>Présentation PowerPoint</vt:lpstr>
      <vt:lpstr>Méthode de calcul de limites</vt:lpstr>
      <vt:lpstr>Présentation PowerPoint</vt:lpstr>
      <vt:lpstr>CORRECTIONS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TOURNIER</dc:creator>
  <cp:lastModifiedBy>Florence TOURNIER</cp:lastModifiedBy>
  <cp:revision>6</cp:revision>
  <dcterms:created xsi:type="dcterms:W3CDTF">2019-06-13T09:28:47Z</dcterms:created>
  <dcterms:modified xsi:type="dcterms:W3CDTF">2023-12-06T13:08:41Z</dcterms:modified>
</cp:coreProperties>
</file>